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9"/>
  </p:notesMasterIdLst>
  <p:sldIdLst>
    <p:sldId id="10466" r:id="rId4"/>
    <p:sldId id="10468" r:id="rId5"/>
    <p:sldId id="10472" r:id="rId6"/>
    <p:sldId id="534" r:id="rId7"/>
    <p:sldId id="545" r:id="rId8"/>
    <p:sldId id="567" r:id="rId9"/>
    <p:sldId id="10487" r:id="rId10"/>
    <p:sldId id="568" r:id="rId11"/>
    <p:sldId id="589" r:id="rId12"/>
    <p:sldId id="1005" r:id="rId13"/>
    <p:sldId id="571" r:id="rId14"/>
    <p:sldId id="10485" r:id="rId15"/>
    <p:sldId id="822" r:id="rId16"/>
    <p:sldId id="10486" r:id="rId17"/>
    <p:sldId id="104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67"/>
            <p14:sldId id="1048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6" autoAdjust="0"/>
    <p:restoredTop sz="92904" autoAdjust="0"/>
  </p:normalViewPr>
  <p:slideViewPr>
    <p:cSldViewPr snapToGrid="0">
      <p:cViewPr varScale="1">
        <p:scale>
          <a:sx n="69" d="100"/>
          <a:sy n="69" d="100"/>
        </p:scale>
        <p:origin x="48" y="14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4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netflix.com/title/800758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7581-C535-49C6-8BD4-D8C306AF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5551" r="69017" b="65250"/>
          <a:stretch/>
        </p:blipFill>
        <p:spPr>
          <a:xfrm>
            <a:off x="1304539" y="1550545"/>
            <a:ext cx="9582921" cy="375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4F585C-C3DB-4BFC-99BA-BBB1CF8F5EF0}"/>
              </a:ext>
            </a:extLst>
          </p:cNvPr>
          <p:cNvSpPr/>
          <p:nvPr/>
        </p:nvSpPr>
        <p:spPr>
          <a:xfrm>
            <a:off x="4676931" y="3762531"/>
            <a:ext cx="1708880" cy="37475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32267</TotalTime>
  <Words>395</Words>
  <Application>Microsoft Office PowerPoint</Application>
  <PresentationFormat>Widescreen</PresentationFormat>
  <Paragraphs>94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1101</cp:revision>
  <dcterms:created xsi:type="dcterms:W3CDTF">2017-11-06T18:43:48Z</dcterms:created>
  <dcterms:modified xsi:type="dcterms:W3CDTF">2019-08-19T05:31:11Z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